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3d430e9b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3d430e9b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3d430e9b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3d430e9b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3d430e9b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3d430e9b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3d430e9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3d430e9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30e7f0c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30e7f0c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30e7f0c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30e7f0c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630e7f0c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630e7f0c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630e7f0c6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630e7f0c6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30e7f0c6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30e7f0c6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30e7f0c6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30e7f0c6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30e7f0c6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30e7f0c6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30e7f0c6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30e7f0c6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9258" y="7815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Customising a webpage </a:t>
            </a:r>
            <a:endParaRPr/>
          </a:p>
        </p:txBody>
      </p:sp>
      <p:sp>
        <p:nvSpPr>
          <p:cNvPr id="55" name="Google Shape;55;p13"/>
          <p:cNvSpPr txBox="1"/>
          <p:nvPr>
            <p:ph idx="1" type="subTitle"/>
          </p:nvPr>
        </p:nvSpPr>
        <p:spPr>
          <a:xfrm>
            <a:off x="340000" y="4251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plan</a:t>
            </a:r>
            <a:endParaRPr/>
          </a:p>
          <a:p>
            <a:pPr indent="0" lvl="0" marL="0" rtl="0" algn="ctr">
              <a:spcBef>
                <a:spcPts val="0"/>
              </a:spcBef>
              <a:spcAft>
                <a:spcPts val="0"/>
              </a:spcAft>
              <a:buNone/>
            </a:pPr>
            <a:r>
              <a:rPr lang="en"/>
              <a:t>16/10/2019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a DIV</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a div is extremely simple, in the html file given simply type this: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Where it says “name” choose your own title for this div.</a:t>
            </a:r>
            <a:endParaRPr/>
          </a:p>
        </p:txBody>
      </p:sp>
      <p:pic>
        <p:nvPicPr>
          <p:cNvPr id="119" name="Google Shape;119;p22"/>
          <p:cNvPicPr preferRelativeResize="0"/>
          <p:nvPr/>
        </p:nvPicPr>
        <p:blipFill>
          <a:blip r:embed="rId3">
            <a:alphaModFix/>
          </a:blip>
          <a:stretch>
            <a:fillRect/>
          </a:stretch>
        </p:blipFill>
        <p:spPr>
          <a:xfrm>
            <a:off x="1513162" y="1585025"/>
            <a:ext cx="6117675" cy="877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an image to a DIV</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adding an image </a:t>
            </a:r>
            <a:r>
              <a:rPr lang="en"/>
              <a:t>it's</a:t>
            </a:r>
            <a:r>
              <a:rPr lang="en"/>
              <a:t> just as simple as telling the image to be in the div. Using this line of code will put an image in your div:</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Where it says “image” after src, put the file path of the image, if you placed the image in the same folder as the page and css, then you only need to put the name and file type, for example “image.png”</a:t>
            </a:r>
            <a:endParaRPr/>
          </a:p>
        </p:txBody>
      </p:sp>
      <p:pic>
        <p:nvPicPr>
          <p:cNvPr id="126" name="Google Shape;126;p23"/>
          <p:cNvPicPr preferRelativeResize="0"/>
          <p:nvPr/>
        </p:nvPicPr>
        <p:blipFill>
          <a:blip r:embed="rId3">
            <a:alphaModFix/>
          </a:blip>
          <a:stretch>
            <a:fillRect/>
          </a:stretch>
        </p:blipFill>
        <p:spPr>
          <a:xfrm>
            <a:off x="1066500" y="1989000"/>
            <a:ext cx="7011000" cy="50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CSS of a DIV</a:t>
            </a:r>
            <a:endParaRPr/>
          </a:p>
        </p:txBody>
      </p:sp>
      <p:sp>
        <p:nvSpPr>
          <p:cNvPr id="132" name="Google Shape;132;p24"/>
          <p:cNvSpPr txBox="1"/>
          <p:nvPr>
            <p:ph idx="1" type="body"/>
          </p:nvPr>
        </p:nvSpPr>
        <p:spPr>
          <a:xfrm>
            <a:off x="311700" y="1152475"/>
            <a:ext cx="8520600" cy="38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different values that you can </a:t>
            </a:r>
            <a:r>
              <a:rPr lang="en"/>
              <a:t>customize</a:t>
            </a:r>
            <a:r>
              <a:rPr lang="en"/>
              <a:t> about a div in css, the common ones are width, height, background-color and much more.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An easy way to find out what values you can change is by going to w3shcools and looking at div css</a:t>
            </a:r>
            <a:endParaRPr/>
          </a:p>
          <a:p>
            <a:pPr indent="0" lvl="0" marL="0" rtl="0" algn="l">
              <a:spcBef>
                <a:spcPts val="1600"/>
              </a:spcBef>
              <a:spcAft>
                <a:spcPts val="0"/>
              </a:spcAft>
              <a:buNone/>
            </a:pPr>
            <a:r>
              <a:rPr lang="en"/>
              <a:t>Try changing the width and height like this:</a:t>
            </a:r>
            <a:endParaRPr/>
          </a:p>
          <a:p>
            <a:pPr indent="0" lvl="0" marL="0" rtl="0" algn="l">
              <a:spcBef>
                <a:spcPts val="1600"/>
              </a:spcBef>
              <a:spcAft>
                <a:spcPts val="0"/>
              </a:spcAft>
              <a:buClr>
                <a:schemeClr val="dk1"/>
              </a:buClr>
              <a:buSzPts val="1100"/>
              <a:buFont typeface="Arial"/>
              <a:buNone/>
            </a:pPr>
            <a:r>
              <a:rPr lang="en"/>
              <a:t>height: 100px;</a:t>
            </a:r>
            <a:endParaRPr/>
          </a:p>
          <a:p>
            <a:pPr indent="0" lvl="0" marL="0" rtl="0" algn="l">
              <a:spcBef>
                <a:spcPts val="1600"/>
              </a:spcBef>
              <a:spcAft>
                <a:spcPts val="0"/>
              </a:spcAft>
              <a:buClr>
                <a:schemeClr val="dk1"/>
              </a:buClr>
              <a:buSzPts val="1100"/>
              <a:buFont typeface="Arial"/>
              <a:buNone/>
            </a:pPr>
            <a:r>
              <a:rPr lang="en"/>
              <a:t>width: 100px;</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 for listening</a:t>
            </a:r>
            <a:endParaRPr/>
          </a:p>
        </p:txBody>
      </p:sp>
      <p:sp>
        <p:nvSpPr>
          <p:cNvPr id="138" name="Google Shape;13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a:t>
            </a:r>
            <a:endParaRPr/>
          </a:p>
        </p:txBody>
      </p:sp>
      <p:sp>
        <p:nvSpPr>
          <p:cNvPr id="61" name="Google Shape;61;p14"/>
          <p:cNvSpPr txBox="1"/>
          <p:nvPr>
            <p:ph idx="1" type="body"/>
          </p:nvPr>
        </p:nvSpPr>
        <p:spPr>
          <a:xfrm>
            <a:off x="311700" y="1152475"/>
            <a:ext cx="8520600" cy="38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t>
            </a:r>
            <a:r>
              <a:rPr lang="en">
                <a:solidFill>
                  <a:srgbClr val="6AA84F"/>
                </a:solidFill>
              </a:rPr>
              <a:t>must</a:t>
            </a:r>
            <a:r>
              <a:rPr lang="en"/>
              <a:t> be able to:</a:t>
            </a:r>
            <a:endParaRPr/>
          </a:p>
          <a:p>
            <a:pPr indent="0" lvl="0" marL="0" rtl="0" algn="l">
              <a:spcBef>
                <a:spcPts val="1600"/>
              </a:spcBef>
              <a:spcAft>
                <a:spcPts val="0"/>
              </a:spcAft>
              <a:buNone/>
            </a:pPr>
            <a:r>
              <a:rPr lang="en"/>
              <a:t>Describe the use of both CSS files and HTML files</a:t>
            </a:r>
            <a:endParaRPr/>
          </a:p>
          <a:p>
            <a:pPr indent="0" lvl="0" marL="0" rtl="0" algn="l">
              <a:spcBef>
                <a:spcPts val="1600"/>
              </a:spcBef>
              <a:spcAft>
                <a:spcPts val="0"/>
              </a:spcAft>
              <a:buNone/>
            </a:pPr>
            <a:r>
              <a:rPr lang="en"/>
              <a:t>You </a:t>
            </a:r>
            <a:r>
              <a:rPr lang="en">
                <a:solidFill>
                  <a:srgbClr val="BF9000"/>
                </a:solidFill>
              </a:rPr>
              <a:t>should</a:t>
            </a:r>
            <a:r>
              <a:rPr lang="en"/>
              <a:t> be able to:</a:t>
            </a:r>
            <a:endParaRPr/>
          </a:p>
          <a:p>
            <a:pPr indent="0" lvl="0" marL="0" rtl="0" algn="l">
              <a:spcBef>
                <a:spcPts val="1600"/>
              </a:spcBef>
              <a:spcAft>
                <a:spcPts val="0"/>
              </a:spcAft>
              <a:buNone/>
            </a:pPr>
            <a:r>
              <a:rPr lang="en"/>
              <a:t>Create the skeleton of a webpage </a:t>
            </a:r>
            <a:endParaRPr/>
          </a:p>
          <a:p>
            <a:pPr indent="0" lvl="0" marL="0" rtl="0" algn="l">
              <a:spcBef>
                <a:spcPts val="1600"/>
              </a:spcBef>
              <a:spcAft>
                <a:spcPts val="0"/>
              </a:spcAft>
              <a:buNone/>
            </a:pPr>
            <a:r>
              <a:rPr lang="en"/>
              <a:t>You </a:t>
            </a:r>
            <a:r>
              <a:rPr lang="en">
                <a:solidFill>
                  <a:srgbClr val="990000"/>
                </a:solidFill>
              </a:rPr>
              <a:t>may</a:t>
            </a:r>
            <a:r>
              <a:rPr lang="en"/>
              <a:t> be able to:</a:t>
            </a:r>
            <a:endParaRPr/>
          </a:p>
          <a:p>
            <a:pPr indent="0" lvl="0" marL="0" rtl="0" algn="l">
              <a:spcBef>
                <a:spcPts val="1600"/>
              </a:spcBef>
              <a:spcAft>
                <a:spcPts val="0"/>
              </a:spcAft>
              <a:buNone/>
            </a:pPr>
            <a:r>
              <a:rPr lang="en"/>
              <a:t>Customise</a:t>
            </a:r>
            <a:r>
              <a:rPr lang="en"/>
              <a:t> a CSS file to make a website look how you’d like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website designs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311700" y="1152475"/>
            <a:ext cx="2886176" cy="2164624"/>
          </a:xfrm>
          <a:prstGeom prst="rect">
            <a:avLst/>
          </a:prstGeom>
          <a:noFill/>
          <a:ln>
            <a:noFill/>
          </a:ln>
        </p:spPr>
      </p:pic>
      <p:pic>
        <p:nvPicPr>
          <p:cNvPr id="69" name="Google Shape;69;p15"/>
          <p:cNvPicPr preferRelativeResize="0"/>
          <p:nvPr/>
        </p:nvPicPr>
        <p:blipFill rotWithShape="1">
          <a:blip r:embed="rId4">
            <a:alphaModFix/>
          </a:blip>
          <a:srcRect b="11730" l="0" r="0" t="0"/>
          <a:stretch/>
        </p:blipFill>
        <p:spPr>
          <a:xfrm>
            <a:off x="3197875" y="1287225"/>
            <a:ext cx="3070300" cy="1677699"/>
          </a:xfrm>
          <a:prstGeom prst="rect">
            <a:avLst/>
          </a:prstGeom>
          <a:noFill/>
          <a:ln>
            <a:noFill/>
          </a:ln>
        </p:spPr>
      </p:pic>
      <p:pic>
        <p:nvPicPr>
          <p:cNvPr id="70" name="Google Shape;70;p15"/>
          <p:cNvPicPr preferRelativeResize="0"/>
          <p:nvPr/>
        </p:nvPicPr>
        <p:blipFill>
          <a:blip r:embed="rId5">
            <a:alphaModFix/>
          </a:blip>
          <a:stretch>
            <a:fillRect/>
          </a:stretch>
        </p:blipFill>
        <p:spPr>
          <a:xfrm>
            <a:off x="3197875" y="2964913"/>
            <a:ext cx="2857500" cy="1609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aspects of a website</a:t>
            </a:r>
            <a:endParaRPr/>
          </a:p>
        </p:txBody>
      </p:sp>
      <p:sp>
        <p:nvSpPr>
          <p:cNvPr id="76" name="Google Shape;76;p16"/>
          <p:cNvSpPr txBox="1"/>
          <p:nvPr>
            <p:ph idx="1" type="body"/>
          </p:nvPr>
        </p:nvSpPr>
        <p:spPr>
          <a:xfrm>
            <a:off x="311700" y="1152475"/>
            <a:ext cx="8520600" cy="38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a:t>
            </a:r>
            <a:endParaRPr/>
          </a:p>
          <a:p>
            <a:pPr indent="0" lvl="0" marL="0" rtl="0" algn="l">
              <a:spcBef>
                <a:spcPts val="1600"/>
              </a:spcBef>
              <a:spcAft>
                <a:spcPts val="0"/>
              </a:spcAft>
              <a:buNone/>
            </a:pPr>
            <a:r>
              <a:rPr lang="en"/>
              <a:t>HTML or </a:t>
            </a:r>
            <a:r>
              <a:rPr lang="en">
                <a:highlight>
                  <a:srgbClr val="FFFFFF"/>
                </a:highlight>
              </a:rPr>
              <a:t>Hypertext Markup Language is the bare bones of a website, the layout, the structure and more come down to this language</a:t>
            </a:r>
            <a:endParaRPr/>
          </a:p>
          <a:p>
            <a:pPr indent="0" lvl="0" marL="0" rtl="0" algn="l">
              <a:spcBef>
                <a:spcPts val="1600"/>
              </a:spcBef>
              <a:spcAft>
                <a:spcPts val="0"/>
              </a:spcAft>
              <a:buNone/>
            </a:pPr>
            <a:r>
              <a:rPr lang="en"/>
              <a:t>CSS:</a:t>
            </a:r>
            <a:endParaRPr/>
          </a:p>
          <a:p>
            <a:pPr indent="0" lvl="0" marL="0" rtl="0" algn="l">
              <a:spcBef>
                <a:spcPts val="1600"/>
              </a:spcBef>
              <a:spcAft>
                <a:spcPts val="0"/>
              </a:spcAft>
              <a:buNone/>
            </a:pPr>
            <a:r>
              <a:rPr lang="en"/>
              <a:t>CSS or a </a:t>
            </a:r>
            <a:r>
              <a:rPr lang="en"/>
              <a:t>Cascading Style Sheet</a:t>
            </a:r>
            <a:r>
              <a:rPr lang="en"/>
              <a:t> is the base looks of the site, it acts as the skin of the page. The colour the size and more is down to CSS.</a:t>
            </a:r>
            <a:endParaRPr/>
          </a:p>
          <a:p>
            <a:pPr indent="0" lvl="0" marL="0" rtl="0" algn="l">
              <a:spcBef>
                <a:spcPts val="1600"/>
              </a:spcBef>
              <a:spcAft>
                <a:spcPts val="0"/>
              </a:spcAft>
              <a:buNone/>
            </a:pPr>
            <a:r>
              <a:rPr lang="en"/>
              <a:t>JavaScript:</a:t>
            </a:r>
            <a:endParaRPr/>
          </a:p>
          <a:p>
            <a:pPr indent="0" lvl="0" marL="0" rtl="0" algn="l">
              <a:spcBef>
                <a:spcPts val="1600"/>
              </a:spcBef>
              <a:spcAft>
                <a:spcPts val="1600"/>
              </a:spcAft>
              <a:buNone/>
            </a:pPr>
            <a:r>
              <a:rPr lang="en"/>
              <a:t>JavaScript acts as the organs, a </a:t>
            </a:r>
            <a:r>
              <a:rPr lang="en"/>
              <a:t>carousel is down to JavaScript. It makes the pictures change and the timing</a:t>
            </a:r>
            <a:r>
              <a:rPr lang="en"/>
              <a:t> all falls down into this language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Ways of customising a website</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There are multiple ways of creating and </a:t>
            </a:r>
            <a:r>
              <a:rPr lang="en"/>
              <a:t>customising</a:t>
            </a:r>
            <a:r>
              <a:rPr lang="en"/>
              <a:t> a website. The industry of web is cluttered with work arounds. In </a:t>
            </a:r>
            <a:r>
              <a:rPr lang="en"/>
              <a:t>today's</a:t>
            </a:r>
            <a:r>
              <a:rPr lang="en"/>
              <a:t> age many people tend to use websites to create websites such as wix or wordpress. The original way to make websites was with knowledge and an IDE, html can be created in Notepad which is a standard installed windows program. Html, css and JavaScript are all able to be made in notepad making it available for all to program in.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183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of IDEs </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 name="Google Shape;89;p18"/>
          <p:cNvPicPr preferRelativeResize="0"/>
          <p:nvPr/>
        </p:nvPicPr>
        <p:blipFill rotWithShape="1">
          <a:blip r:embed="rId3">
            <a:alphaModFix/>
          </a:blip>
          <a:srcRect b="9760" l="5574" r="4522" t="4541"/>
          <a:stretch/>
        </p:blipFill>
        <p:spPr>
          <a:xfrm>
            <a:off x="311700" y="755950"/>
            <a:ext cx="2663374" cy="1665951"/>
          </a:xfrm>
          <a:prstGeom prst="rect">
            <a:avLst/>
          </a:prstGeom>
          <a:noFill/>
          <a:ln>
            <a:noFill/>
          </a:ln>
        </p:spPr>
      </p:pic>
      <p:pic>
        <p:nvPicPr>
          <p:cNvPr id="90" name="Google Shape;90;p18"/>
          <p:cNvPicPr preferRelativeResize="0"/>
          <p:nvPr/>
        </p:nvPicPr>
        <p:blipFill rotWithShape="1">
          <a:blip r:embed="rId4">
            <a:alphaModFix/>
          </a:blip>
          <a:srcRect b="4700" l="0" r="0" t="-4700"/>
          <a:stretch/>
        </p:blipFill>
        <p:spPr>
          <a:xfrm>
            <a:off x="2975075" y="755950"/>
            <a:ext cx="2221238" cy="1665949"/>
          </a:xfrm>
          <a:prstGeom prst="rect">
            <a:avLst/>
          </a:prstGeom>
          <a:noFill/>
          <a:ln>
            <a:noFill/>
          </a:ln>
        </p:spPr>
      </p:pic>
      <p:pic>
        <p:nvPicPr>
          <p:cNvPr id="91" name="Google Shape;91;p18"/>
          <p:cNvPicPr preferRelativeResize="0"/>
          <p:nvPr/>
        </p:nvPicPr>
        <p:blipFill>
          <a:blip r:embed="rId5">
            <a:alphaModFix/>
          </a:blip>
          <a:stretch>
            <a:fillRect/>
          </a:stretch>
        </p:blipFill>
        <p:spPr>
          <a:xfrm>
            <a:off x="311700" y="2421900"/>
            <a:ext cx="3778024" cy="1259350"/>
          </a:xfrm>
          <a:prstGeom prst="rect">
            <a:avLst/>
          </a:prstGeom>
          <a:noFill/>
          <a:ln>
            <a:noFill/>
          </a:ln>
        </p:spPr>
      </p:pic>
      <p:pic>
        <p:nvPicPr>
          <p:cNvPr id="92" name="Google Shape;92;p18"/>
          <p:cNvPicPr preferRelativeResize="0"/>
          <p:nvPr/>
        </p:nvPicPr>
        <p:blipFill>
          <a:blip r:embed="rId6">
            <a:alphaModFix/>
          </a:blip>
          <a:stretch>
            <a:fillRect/>
          </a:stretch>
        </p:blipFill>
        <p:spPr>
          <a:xfrm>
            <a:off x="5388025" y="2904700"/>
            <a:ext cx="3681599" cy="2181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Supplies </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go to this google drive link:</a:t>
            </a:r>
            <a:endParaRPr/>
          </a:p>
          <a:p>
            <a:pPr indent="0" lvl="0" marL="0" rtl="0" algn="l">
              <a:spcBef>
                <a:spcPts val="1600"/>
              </a:spcBef>
              <a:spcAft>
                <a:spcPts val="0"/>
              </a:spcAft>
              <a:buNone/>
            </a:pPr>
            <a:r>
              <a:rPr lang="en"/>
              <a:t>https://cutt.ly/OeaF5p2</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Download the zip file with in and unzip it in your documents.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Await further instructions. Please.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Dreamweaver </a:t>
            </a:r>
            <a:endParaRPr/>
          </a:p>
        </p:txBody>
      </p:sp>
      <p:pic>
        <p:nvPicPr>
          <p:cNvPr id="104" name="Google Shape;104;p20"/>
          <p:cNvPicPr preferRelativeResize="0"/>
          <p:nvPr/>
        </p:nvPicPr>
        <p:blipFill rotWithShape="1">
          <a:blip r:embed="rId3">
            <a:alphaModFix/>
          </a:blip>
          <a:srcRect b="0" l="0" r="83983" t="37138"/>
          <a:stretch/>
        </p:blipFill>
        <p:spPr>
          <a:xfrm>
            <a:off x="6814257" y="0"/>
            <a:ext cx="2329747" cy="5143500"/>
          </a:xfrm>
          <a:prstGeom prst="rect">
            <a:avLst/>
          </a:prstGeom>
          <a:noFill/>
          <a:ln>
            <a:noFill/>
          </a:ln>
        </p:spPr>
      </p:pic>
      <p:sp>
        <p:nvSpPr>
          <p:cNvPr id="105" name="Google Shape;105;p20"/>
          <p:cNvSpPr/>
          <p:nvPr/>
        </p:nvSpPr>
        <p:spPr>
          <a:xfrm>
            <a:off x="7209400" y="838825"/>
            <a:ext cx="1853700" cy="3135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rot="-1135990">
            <a:off x="4789694" y="1029814"/>
            <a:ext cx="2454811" cy="742751"/>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a:t>
            </a:r>
            <a:r>
              <a:rPr lang="en"/>
              <a:t> of files given</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files </a:t>
            </a:r>
            <a:r>
              <a:rPr lang="en"/>
              <a:t>you've</a:t>
            </a:r>
            <a:r>
              <a:rPr lang="en"/>
              <a:t> been given include a file with the bare bones of a webpage in and a css file which is blank</a:t>
            </a:r>
            <a:endParaRPr/>
          </a:p>
          <a:p>
            <a:pPr indent="0" lvl="0" marL="0" rtl="0" algn="l">
              <a:spcBef>
                <a:spcPts val="1600"/>
              </a:spcBef>
              <a:spcAft>
                <a:spcPts val="0"/>
              </a:spcAft>
              <a:buNone/>
            </a:pPr>
            <a:r>
              <a:rPr lang="en"/>
              <a:t>The page has nothing on it, the page is just a blank template with a title, head and body. </a:t>
            </a:r>
            <a:endParaRPr/>
          </a:p>
          <a:p>
            <a:pPr indent="0" lvl="0" marL="0" rtl="0" algn="l">
              <a:spcBef>
                <a:spcPts val="1600"/>
              </a:spcBef>
              <a:spcAft>
                <a:spcPts val="1600"/>
              </a:spcAft>
              <a:buNone/>
            </a:pPr>
            <a:r>
              <a:rPr lang="en"/>
              <a:t>From this bare file we are going to add a few “div”s and or images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